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9" r:id="rId13"/>
    <p:sldId id="287" r:id="rId14"/>
    <p:sldId id="288" r:id="rId15"/>
    <p:sldId id="290" r:id="rId16"/>
    <p:sldId id="292" r:id="rId17"/>
    <p:sldId id="291" r:id="rId18"/>
    <p:sldId id="293" r:id="rId19"/>
    <p:sldId id="294" r:id="rId20"/>
    <p:sldId id="295" r:id="rId21"/>
    <p:sldId id="297" r:id="rId22"/>
    <p:sldId id="298" r:id="rId23"/>
    <p:sldId id="296" r:id="rId24"/>
    <p:sldId id="299" r:id="rId25"/>
    <p:sldId id="300" r:id="rId26"/>
    <p:sldId id="301" r:id="rId27"/>
    <p:sldId id="302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1236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829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432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3122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1191486" y="2130425"/>
            <a:ext cx="12543336" cy="24485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307476" y="2628184"/>
            <a:ext cx="7772400" cy="1470025"/>
          </a:xfrm>
        </p:spPr>
        <p:txBody>
          <a:bodyPr>
            <a:normAutofit fontScale="90000"/>
          </a:bodyPr>
          <a:lstStyle/>
          <a:p>
            <a:pPr algn="r"/>
            <a:r>
              <a:rPr lang="en-US" sz="72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/>
                <a:cs typeface="Impact"/>
              </a:rPr>
              <a:t>r</a:t>
            </a:r>
            <a:r>
              <a:rPr lang="en-US" sz="72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/>
                <a:cs typeface="Impact"/>
              </a:rPr>
              <a:t>obotics workshop</a:t>
            </a:r>
            <a:br>
              <a:rPr lang="en-US" sz="72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/>
                <a:cs typeface="Impact"/>
              </a:rPr>
            </a:br>
            <a:r>
              <a:rPr lang="en-US" sz="31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/>
                <a:cs typeface="Impact"/>
              </a:rPr>
              <a:t>day 1</a:t>
            </a:r>
            <a:endParaRPr lang="en-US" sz="3100" i="1" dirty="0">
              <a:solidFill>
                <a:schemeClr val="tx1">
                  <a:lumMod val="50000"/>
                  <a:lumOff val="50000"/>
                </a:schemeClr>
              </a:solidFill>
              <a:latin typeface="Impact"/>
              <a:cs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2132989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1191486" y="1084951"/>
            <a:ext cx="12543336" cy="45395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307476" y="2628184"/>
            <a:ext cx="7772400" cy="1470025"/>
          </a:xfrm>
        </p:spPr>
        <p:txBody>
          <a:bodyPr>
            <a:normAutofit fontScale="90000"/>
          </a:bodyPr>
          <a:lstStyle>
            <a:lvl1pPr>
              <a:defRPr sz="4400"/>
            </a:lvl1pPr>
          </a:lstStyle>
          <a:p>
            <a:pPr algn="r"/>
            <a:r>
              <a:rPr lang="en-US" sz="72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/>
                <a:cs typeface="Impact"/>
              </a:rPr>
              <a:t>heading</a:t>
            </a:r>
            <a:br>
              <a:rPr lang="en-US" sz="72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/>
                <a:cs typeface="Impact"/>
              </a:rPr>
            </a:br>
            <a:r>
              <a:rPr lang="en-US" sz="31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/>
                <a:cs typeface="Impact"/>
              </a:rPr>
              <a:t>sub heading</a:t>
            </a:r>
            <a:endParaRPr lang="en-US" sz="3100" i="1" dirty="0">
              <a:solidFill>
                <a:schemeClr val="tx1">
                  <a:lumMod val="50000"/>
                  <a:lumOff val="50000"/>
                </a:schemeClr>
              </a:solidFill>
              <a:latin typeface="Impact"/>
              <a:cs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594931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202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568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968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43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890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608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664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1191486" y="612774"/>
            <a:ext cx="12543336" cy="55594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52111" y="1118263"/>
            <a:ext cx="5209054" cy="566738"/>
          </a:xfrm>
        </p:spPr>
        <p:txBody>
          <a:bodyPr anchor="b">
            <a:normAutofit/>
          </a:bodyPr>
          <a:lstStyle>
            <a:lvl1pPr algn="l">
              <a:defRPr sz="2800" b="0" i="1">
                <a:solidFill>
                  <a:srgbClr val="7F7F7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87057" y="1118263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-752111" y="1853576"/>
            <a:ext cx="5209054" cy="804862"/>
          </a:xfrm>
        </p:spPr>
        <p:txBody>
          <a:bodyPr>
            <a:normAutofit/>
          </a:bodyPr>
          <a:lstStyle>
            <a:lvl1pPr marL="285750" indent="-285750">
              <a:buFont typeface="Arial"/>
              <a:buChar char="•"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14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D8974-310A-5548-B53B-0A89353B20C3}" type="datetimeFigureOut">
              <a:rPr lang="en-US" smtClean="0"/>
              <a:t>11-12-2014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46317-E520-D84C-882F-0AC263109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07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2130425"/>
            <a:ext cx="12543336" cy="24485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7476" y="2628184"/>
            <a:ext cx="7772400" cy="1470025"/>
          </a:xfrm>
        </p:spPr>
        <p:txBody>
          <a:bodyPr>
            <a:normAutofit fontScale="90000"/>
          </a:bodyPr>
          <a:lstStyle/>
          <a:p>
            <a:pPr algn="r"/>
            <a:r>
              <a:rPr lang="en-US" sz="72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/>
                <a:cs typeface="Impact"/>
              </a:rPr>
              <a:t>r</a:t>
            </a:r>
            <a:r>
              <a:rPr lang="en-US" sz="72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/>
                <a:cs typeface="Impact"/>
              </a:rPr>
              <a:t>obotics workshop</a:t>
            </a:r>
            <a:br>
              <a:rPr lang="en-US" sz="7200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Impact"/>
                <a:cs typeface="Impact"/>
              </a:rPr>
            </a:br>
            <a:r>
              <a:rPr lang="en-US" sz="31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/>
                <a:cs typeface="Impact"/>
              </a:rPr>
              <a:t>day 2</a:t>
            </a:r>
            <a:endParaRPr lang="en-US" sz="3100" i="1" dirty="0">
              <a:solidFill>
                <a:schemeClr val="tx1">
                  <a:lumMod val="50000"/>
                  <a:lumOff val="50000"/>
                </a:schemeClr>
              </a:solidFill>
              <a:latin typeface="Impact"/>
              <a:cs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207345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Disconnect it after the done uploading is displayed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235" y="2698438"/>
            <a:ext cx="8776615" cy="319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649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Tape the batteries to the chassis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250" y="1018763"/>
            <a:ext cx="57404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910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Mount the caster ball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885" y="864638"/>
            <a:ext cx="6628893" cy="497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40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Connect battery connector to left motor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953" y="849611"/>
            <a:ext cx="6628893" cy="497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20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Mount left and right motor on chassis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879" y="864638"/>
            <a:ext cx="6388100" cy="497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741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Take out the switching circuit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429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Connect positive of battery to motor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9930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Connect -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ve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pin of battery to source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977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Connect switching circuit in parallel to motor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206" y="864638"/>
            <a:ext cx="6024251" cy="497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746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Tape the switching circuit on </a:t>
            </a:r>
          </a:p>
          <a:p>
            <a:pPr algn="l"/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to chassis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3836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1567157"/>
            <a:ext cx="12543336" cy="37692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7476" y="2628184"/>
            <a:ext cx="7772400" cy="1470025"/>
          </a:xfrm>
        </p:spPr>
        <p:txBody>
          <a:bodyPr>
            <a:normAutofit fontScale="90000"/>
          </a:bodyPr>
          <a:lstStyle/>
          <a:p>
            <a:pPr algn="r"/>
            <a:r>
              <a:rPr lang="en-US" sz="7200" i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Project 2</a:t>
            </a:r>
            <a:br>
              <a:rPr lang="en-US" sz="7200" i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</a:br>
            <a:r>
              <a:rPr lang="en-US" sz="3100" i="1" dirty="0">
                <a:solidFill>
                  <a:schemeClr val="tx1">
                    <a:lumMod val="50000"/>
                    <a:lumOff val="50000"/>
                  </a:schemeClr>
                </a:solidFill>
                <a:cs typeface="Impact"/>
              </a:rPr>
              <a:t>Obstacle Avoider</a:t>
            </a:r>
            <a:br>
              <a:rPr lang="en-US" sz="3100" i="1" dirty="0">
                <a:solidFill>
                  <a:schemeClr val="tx1">
                    <a:lumMod val="50000"/>
                    <a:lumOff val="50000"/>
                  </a:schemeClr>
                </a:solidFill>
                <a:cs typeface="Impact"/>
              </a:rPr>
            </a:br>
            <a:endParaRPr lang="en-US" sz="3100" i="1" dirty="0">
              <a:solidFill>
                <a:schemeClr val="tx1">
                  <a:lumMod val="50000"/>
                  <a:lumOff val="50000"/>
                </a:schemeClr>
              </a:solidFill>
              <a:latin typeface="Impact"/>
              <a:cs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3686906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Mount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arduino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on chassis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376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Connect the gate to the 7</a:t>
            </a:r>
            <a:r>
              <a:rPr lang="en-US" sz="2400" baseline="300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th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pin of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arduino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7324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Connect source to the ground 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1229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Connect distance sensor to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arduino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714" y="864638"/>
            <a:ext cx="6628893" cy="497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591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Attach wheels to the motor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1300" y="870608"/>
            <a:ext cx="6620933" cy="496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64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Power on your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arduino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1538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Connect the battery connectors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890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Let your robot roll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199" y="864639"/>
            <a:ext cx="6647401" cy="498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61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Obstacle </a:t>
            </a:r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Avoider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06354" y="1872944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How does it work</a:t>
            </a:r>
          </a:p>
        </p:txBody>
      </p:sp>
    </p:spTree>
    <p:extLst>
      <p:ext uri="{BB962C8B-B14F-4D97-AF65-F5344CB8AC3E}">
        <p14:creationId xmlns:p14="http://schemas.microsoft.com/office/powerpoint/2010/main" val="3686906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Requirements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06354" y="3206444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Arduino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USB connector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Computer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Ultra sonic sensor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Motors - 2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Wheels -2 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Caster ball – 1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Switching circuit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Batteries(9v) – 3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Battery connectors – 3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Screws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Tape</a:t>
            </a:r>
            <a:endParaRPr lang="en-US" sz="18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591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About the parts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06354" y="1872944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Ultra sonic sensor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1640735"/>
            <a:ext cx="5715000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7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Rules,warnings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06354" y="2982573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Do exactly as instructed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Some parts are very fragile and may get damaged if used improperly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Students will have the replace the parts damaged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After the project is over dis-assemble your project very carefully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635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06354" y="1872944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Take out the parts you need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789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06354" y="1872944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Connect your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arduino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to system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927" y="864638"/>
            <a:ext cx="6112933" cy="45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85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9457" y="-71911"/>
            <a:ext cx="11202914" cy="70018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191486" y="864638"/>
            <a:ext cx="12543336" cy="49716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08806"/>
            <a:ext cx="7772400" cy="735799"/>
          </a:xfrm>
        </p:spPr>
        <p:txBody>
          <a:bodyPr>
            <a:normAutofit/>
          </a:bodyPr>
          <a:lstStyle/>
          <a:p>
            <a:pPr algn="l"/>
            <a:r>
              <a:rPr lang="en-US" sz="3600" i="1" dirty="0">
                <a:solidFill>
                  <a:schemeClr val="tx1">
                    <a:lumMod val="75000"/>
                    <a:lumOff val="25000"/>
                  </a:schemeClr>
                </a:solidFill>
                <a:cs typeface="Impact"/>
              </a:rPr>
              <a:t>Steps for the project</a:t>
            </a:r>
            <a:endParaRPr lang="en-US" sz="3600" i="1" dirty="0">
              <a:solidFill>
                <a:schemeClr val="tx1">
                  <a:lumMod val="75000"/>
                  <a:lumOff val="25000"/>
                </a:schemeClr>
              </a:solidFill>
              <a:cs typeface="Impact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325750" y="1844605"/>
            <a:ext cx="4796150" cy="735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Upload the sketch to the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arduino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058" y="864638"/>
            <a:ext cx="4490366" cy="497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021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lackTie">
      <a:dk1>
        <a:srgbClr val="000000"/>
      </a:dk1>
      <a:lt1>
        <a:srgbClr val="FFFFFF"/>
      </a:lt1>
      <a:dk2>
        <a:srgbClr val="46464A"/>
      </a:dk2>
      <a:lt2>
        <a:srgbClr val="E3DCCF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286</Words>
  <Application>Microsoft Office PowerPoint</Application>
  <PresentationFormat>On-screen Show (4:3)</PresentationFormat>
  <Paragraphs>67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Impact</vt:lpstr>
      <vt:lpstr>Times New Roman</vt:lpstr>
      <vt:lpstr>Office Theme</vt:lpstr>
      <vt:lpstr>robotics workshop day 2</vt:lpstr>
      <vt:lpstr>Project 2 Obstacle Avoider </vt:lpstr>
      <vt:lpstr>Obstacle Avoider</vt:lpstr>
      <vt:lpstr>Requirements</vt:lpstr>
      <vt:lpstr>About the parts</vt:lpstr>
      <vt:lpstr>Rules,warnings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  <vt:lpstr>Steps for the project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robotics workshop day 1</dc:title>
  <dc:creator>R</dc:creator>
  <cp:lastModifiedBy>sampath surineni</cp:lastModifiedBy>
  <cp:revision>88</cp:revision>
  <dcterms:created xsi:type="dcterms:W3CDTF">2014-12-09T09:00:18Z</dcterms:created>
  <dcterms:modified xsi:type="dcterms:W3CDTF">2014-12-10T23:25:54Z</dcterms:modified>
</cp:coreProperties>
</file>

<file path=docProps/thumbnail.jpeg>
</file>